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4FBC0-66EF-4183-AC28-740CE2E16E4E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A60B4-FC91-463C-BF0B-935B4BD6E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다낭</a:t>
            </a:r>
            <a:r>
              <a:rPr lang="ko-KR" altLang="en-US" dirty="0"/>
              <a:t> 레스토랑 추천 웹사이트를 개발한 </a:t>
            </a:r>
            <a:r>
              <a:rPr lang="en-US" altLang="ko-KR" dirty="0" err="1"/>
              <a:t>VisitViet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04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시스템 구조도를 보면 회원가입과 로그인 기능이 있고</a:t>
            </a:r>
          </a:p>
          <a:p>
            <a:r>
              <a:rPr lang="en-US" altLang="ko-KR" dirty="0"/>
              <a:t>Home, Favorite, Schedule, Setting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가지의 페이지와 해당 페이지의 기능들로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기능들은 뒤에서 자세히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회원가입 및 로그인을 하고</a:t>
            </a:r>
          </a:p>
          <a:p>
            <a:r>
              <a:rPr lang="ko-KR" altLang="en-US" dirty="0"/>
              <a:t>사용자 기반</a:t>
            </a:r>
            <a:r>
              <a:rPr lang="en-US" altLang="ko-KR" dirty="0"/>
              <a:t>, </a:t>
            </a:r>
            <a:r>
              <a:rPr lang="ko-KR" altLang="en-US" dirty="0"/>
              <a:t>콘텐츠 기반의 두가지 방식으로 음식점을 </a:t>
            </a:r>
            <a:r>
              <a:rPr lang="ko-KR" altLang="en-US" dirty="0" err="1"/>
              <a:t>추천받고</a:t>
            </a:r>
            <a:r>
              <a:rPr lang="ko-KR" altLang="en-US" dirty="0"/>
              <a:t> 해당 음식점에 대한 정보들을 조회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음식점에 평점을 줄 수 있고 마음에 든다면 음식점을 추가</a:t>
            </a:r>
            <a:r>
              <a:rPr lang="en-US" altLang="ko-KR" dirty="0"/>
              <a:t>, </a:t>
            </a:r>
            <a:r>
              <a:rPr lang="ko-KR" altLang="en-US" dirty="0"/>
              <a:t>조회 및 삭제 할 수 있고</a:t>
            </a:r>
            <a:r>
              <a:rPr lang="en-US" altLang="ko-KR" dirty="0"/>
              <a:t>, </a:t>
            </a:r>
            <a:r>
              <a:rPr lang="ko-KR" altLang="en-US" dirty="0"/>
              <a:t>스케줄에도 추가</a:t>
            </a:r>
            <a:r>
              <a:rPr lang="en-US" altLang="ko-KR" dirty="0"/>
              <a:t>, </a:t>
            </a:r>
            <a:r>
              <a:rPr lang="ko-KR" altLang="en-US" dirty="0"/>
              <a:t>조회 및 삭제할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5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웹사이트 화면을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5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페이지에는 </a:t>
            </a:r>
            <a:r>
              <a:rPr lang="en-US" altLang="ko-KR" dirty="0"/>
              <a:t>Top10</a:t>
            </a:r>
            <a:r>
              <a:rPr lang="ko-KR" altLang="en-US" dirty="0"/>
              <a:t>음식점과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4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기반 추천 음식점을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44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카탈로그 페이지입니다</a:t>
            </a:r>
            <a:r>
              <a:rPr lang="en-US" altLang="ko-KR" dirty="0"/>
              <a:t>. </a:t>
            </a:r>
            <a:r>
              <a:rPr lang="ko-KR" altLang="en-US" dirty="0"/>
              <a:t>해당 페이지에는 다양한 카테고리의 음식점들을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 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2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음식점의 사진들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12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음식점의 이름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7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58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목차는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</a:p>
          <a:p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프로젝트 상세</a:t>
            </a:r>
          </a:p>
          <a:p>
            <a:r>
              <a:rPr lang="ko-KR" altLang="en-US" dirty="0"/>
              <a:t>세 번째 프로젝트 시연</a:t>
            </a:r>
          </a:p>
          <a:p>
            <a:r>
              <a:rPr lang="ko-KR" altLang="en-US" dirty="0"/>
              <a:t>네 번째</a:t>
            </a:r>
            <a:r>
              <a:rPr lang="en-US" altLang="ko-KR" dirty="0"/>
              <a:t>, </a:t>
            </a:r>
            <a:r>
              <a:rPr lang="ko-KR" altLang="en-US" dirty="0"/>
              <a:t>진행 프로세스 이루어집니다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104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4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가격대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19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영업시간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629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 </a:t>
            </a:r>
            <a:r>
              <a:rPr lang="ko-KR" altLang="en-US" dirty="0" err="1"/>
              <a:t>소개글을</a:t>
            </a:r>
            <a:r>
              <a:rPr lang="ko-KR" altLang="en-US" dirty="0"/>
              <a:t> 제공하고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6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좋아요 기능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93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스케줄 추가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0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 주기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63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아래에는 콘텐츠 기반 추천 시스템으로 유사한 음식점이 추천됩니다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0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Favorite </a:t>
            </a:r>
            <a:r>
              <a:rPr lang="ko-KR" altLang="en-US" dirty="0"/>
              <a:t>페이지입니다</a:t>
            </a:r>
            <a:r>
              <a:rPr lang="en-US" altLang="ko-KR" dirty="0"/>
              <a:t>. </a:t>
            </a:r>
            <a:r>
              <a:rPr lang="ko-KR" altLang="en-US" dirty="0" err="1"/>
              <a:t>좋아요를</a:t>
            </a:r>
            <a:r>
              <a:rPr lang="ko-KR" altLang="en-US" dirty="0"/>
              <a:t> 표시한 음식점들을 조회할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50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Schedule </a:t>
            </a:r>
            <a:r>
              <a:rPr lang="ko-KR" altLang="en-US" dirty="0"/>
              <a:t>페이지입니다</a:t>
            </a:r>
            <a:r>
              <a:rPr lang="en-US" altLang="ko-KR" dirty="0"/>
              <a:t>. </a:t>
            </a:r>
            <a:r>
              <a:rPr lang="ko-KR" altLang="en-US" dirty="0"/>
              <a:t>추가한 나의 일정들을 조회 및 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8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43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Setting </a:t>
            </a:r>
            <a:r>
              <a:rPr lang="ko-KR" altLang="en-US" dirty="0"/>
              <a:t>페이지입니다</a:t>
            </a:r>
            <a:r>
              <a:rPr lang="en-US" altLang="ko-KR" dirty="0"/>
              <a:t>.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한국어</a:t>
            </a:r>
            <a:r>
              <a:rPr lang="en-US" altLang="ko-KR" dirty="0"/>
              <a:t>, </a:t>
            </a:r>
            <a:r>
              <a:rPr lang="ko-KR" altLang="en-US" dirty="0"/>
              <a:t>베트남어에 대해 모두 제공하려 계획했으나</a:t>
            </a:r>
            <a:r>
              <a:rPr lang="en-US" altLang="ko-KR" dirty="0"/>
              <a:t>, </a:t>
            </a:r>
            <a:r>
              <a:rPr lang="ko-KR" altLang="en-US" dirty="0"/>
              <a:t>현재는 베트남어에 대해서만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066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데이터베이스는 </a:t>
            </a:r>
            <a:r>
              <a:rPr lang="en-US" altLang="ko-KR" dirty="0"/>
              <a:t>Provider, Country, Type, Restaurant, Favorite, </a:t>
            </a:r>
            <a:r>
              <a:rPr lang="en-US" altLang="ko-KR" dirty="0" err="1"/>
              <a:t>Raitng</a:t>
            </a:r>
            <a:r>
              <a:rPr lang="en-US" altLang="ko-KR" dirty="0"/>
              <a:t>, Image, Schedule, User </a:t>
            </a:r>
            <a:r>
              <a:rPr lang="ko-KR" altLang="en-US" dirty="0"/>
              <a:t>총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Table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55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데이터셋은 </a:t>
            </a:r>
            <a:r>
              <a:rPr lang="ko-KR" altLang="en-US" dirty="0" err="1"/>
              <a:t>트립어드바이저에서</a:t>
            </a:r>
            <a:r>
              <a:rPr lang="ko-KR" altLang="en-US" dirty="0"/>
              <a:t> 크롤링하여 수집하였고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83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음식점들의 이름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영업시간</a:t>
            </a:r>
            <a:r>
              <a:rPr lang="en-US" altLang="ko-KR" dirty="0"/>
              <a:t>, URL,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사진들로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243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사용자기반 추천 시스템입니다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사용자기반 추천 시스템이란 비슷한 취향의 그룹을 찾고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48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속해있는</a:t>
            </a:r>
            <a:r>
              <a:rPr lang="ko-KR" altLang="en-US" dirty="0"/>
              <a:t> 그룹의 사용자들이 공통적으로 좋게 평가한 아이템을 추천하는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089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유저</a:t>
            </a:r>
            <a:r>
              <a:rPr lang="en-US" altLang="ko-KR" dirty="0"/>
              <a:t>-</a:t>
            </a:r>
            <a:r>
              <a:rPr lang="ko-KR" altLang="en-US" dirty="0"/>
              <a:t>아이템 행렬을 만들고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95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모든 </a:t>
            </a:r>
            <a:r>
              <a:rPr lang="ko-KR" altLang="en-US" dirty="0" err="1"/>
              <a:t>사용자간의</a:t>
            </a:r>
            <a:r>
              <a:rPr lang="ko-KR" altLang="en-US" dirty="0"/>
              <a:t> 유사도를 코사인 유사도를 통해 구했습니다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43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타겟과 유저들 사이의 유사도를 추출하고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016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타겟이 평가하지 않은 아이템에 대한 예상 </a:t>
            </a:r>
            <a:r>
              <a:rPr lang="ko-KR" altLang="en-US" dirty="0" err="1"/>
              <a:t>평가값을</a:t>
            </a:r>
            <a:r>
              <a:rPr lang="ko-KR" altLang="en-US" dirty="0"/>
              <a:t> 계산하여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9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 슬라이드로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217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값이 높은 것들을 추천하도록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82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콘텐츠 기반 추천 방식은 아이템의 콘텐츠를 직접 분석하여 아이템과 아이템간 유사성을 분석하여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55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유사도 값이 높은 아이템을 선별하고 이를 토대로 고객에게 아이템을 추천해주는 방식입니다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50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수집한 아이템의 </a:t>
            </a:r>
            <a:r>
              <a:rPr lang="ko-KR" altLang="en-US" dirty="0" err="1"/>
              <a:t>속성중에</a:t>
            </a:r>
            <a:r>
              <a:rPr lang="ko-KR" altLang="en-US" dirty="0"/>
              <a:t> 우리는 구조적 데이터인 카테고리와 비구조적 데이터인 리뷰를 각각 </a:t>
            </a:r>
            <a:r>
              <a:rPr lang="en-US" altLang="ko-KR" dirty="0"/>
              <a:t>0.2</a:t>
            </a:r>
            <a:r>
              <a:rPr lang="ko-KR" altLang="en-US" dirty="0"/>
              <a:t>와 </a:t>
            </a:r>
            <a:r>
              <a:rPr lang="en-US" altLang="ko-KR" dirty="0"/>
              <a:t>0.8</a:t>
            </a:r>
            <a:r>
              <a:rPr lang="ko-KR" altLang="en-US" dirty="0"/>
              <a:t>의 가중치를 주어 음식점 간의 유사도를 추천하는 함수를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67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리뷰의 경우 텍스트 데이터로 </a:t>
            </a:r>
            <a:r>
              <a:rPr lang="en-US" altLang="ko-KR" dirty="0"/>
              <a:t>TF-IDF</a:t>
            </a:r>
            <a:r>
              <a:rPr lang="ko-KR" altLang="en-US" dirty="0"/>
              <a:t>를 이용하여 각 텍스트에서 키워드를 추출한 뒤 코사인 유사도를 이용하여 아이템 간의 키워드를 비교하여 유사도를 계산해주었습니다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195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결과값은 하나의 음식점에 대한 상세페이지에서 연관 음식점으로 추천을 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데모영상을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21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 과정입니다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40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10.19</a:t>
            </a:r>
            <a:r>
              <a:rPr lang="ko-KR" altLang="en-US" dirty="0"/>
              <a:t>부터 </a:t>
            </a:r>
            <a:r>
              <a:rPr lang="en-US" altLang="ko-KR" dirty="0"/>
              <a:t>11.12</a:t>
            </a:r>
            <a:r>
              <a:rPr lang="ko-KR" altLang="en-US" dirty="0"/>
              <a:t>까지 프로젝트 계획을 세우고</a:t>
            </a:r>
            <a:r>
              <a:rPr lang="en-US" altLang="ko-KR" dirty="0"/>
              <a:t>, 11.13</a:t>
            </a:r>
            <a:r>
              <a:rPr lang="ko-KR" altLang="en-US" dirty="0"/>
              <a:t>부터 </a:t>
            </a:r>
            <a:r>
              <a:rPr lang="en-US" altLang="ko-KR" dirty="0"/>
              <a:t>11.18</a:t>
            </a:r>
            <a:r>
              <a:rPr lang="ko-KR" altLang="en-US" dirty="0"/>
              <a:t>까지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11.19</a:t>
            </a:r>
            <a:r>
              <a:rPr lang="ko-KR" altLang="en-US" dirty="0"/>
              <a:t>부터 </a:t>
            </a:r>
            <a:r>
              <a:rPr lang="en-US" altLang="ko-KR" dirty="0"/>
              <a:t>12.09</a:t>
            </a:r>
            <a:r>
              <a:rPr lang="ko-KR" altLang="en-US" dirty="0"/>
              <a:t>까지 추천 알고리즘을 개발하였고</a:t>
            </a:r>
            <a:r>
              <a:rPr lang="en-US" altLang="ko-KR" dirty="0"/>
              <a:t>, 12.10</a:t>
            </a:r>
            <a:r>
              <a:rPr lang="ko-KR" altLang="en-US" dirty="0"/>
              <a:t>부터 </a:t>
            </a:r>
            <a:r>
              <a:rPr lang="en-US" altLang="ko-KR" dirty="0"/>
              <a:t>01.03</a:t>
            </a:r>
            <a:r>
              <a:rPr lang="ko-KR" altLang="en-US" dirty="0"/>
              <a:t>까지 웹개발과 수정을 계속하였습니다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382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9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시기에 베트남 관광객은 급속히 줄었다가 최근 다시 가파르게 증가하고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838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9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년도에만 </a:t>
            </a:r>
            <a:r>
              <a:rPr lang="ko-KR" altLang="en-US" dirty="0" err="1"/>
              <a:t>천백이십만</a:t>
            </a:r>
            <a:r>
              <a:rPr lang="ko-KR" altLang="en-US" dirty="0"/>
              <a:t> 관광객이 베트남을 찾았다고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</a:t>
            </a:r>
            <a:r>
              <a:rPr lang="en-US" altLang="ko-KR" dirty="0"/>
              <a:t>, </a:t>
            </a:r>
            <a:r>
              <a:rPr lang="ko-KR" altLang="en-US" dirty="0"/>
              <a:t>한국인이 </a:t>
            </a:r>
            <a:r>
              <a:rPr lang="ko-KR" altLang="en-US" dirty="0" err="1"/>
              <a:t>삼백이십만명으로</a:t>
            </a:r>
            <a:r>
              <a:rPr lang="ko-KR" altLang="en-US" dirty="0"/>
              <a:t> 가장 큰 비중을 차지한다고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한국인을 포함한 베트남 관광객이 매우 많은 것을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05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인터넷과 여행산업이 발달하면서 요즘은 </a:t>
            </a:r>
            <a:r>
              <a:rPr lang="en-US" altLang="ko-KR" dirty="0"/>
              <a:t>SNS</a:t>
            </a:r>
            <a:r>
              <a:rPr lang="ko-KR" altLang="en-US" dirty="0"/>
              <a:t>을 포함한 다양한 플랫폼에서 제공하는 해외 음식점들의 정보가 굉장히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때로는</a:t>
            </a:r>
            <a:r>
              <a:rPr lang="en-US" altLang="ko-KR" dirty="0"/>
              <a:t>, </a:t>
            </a:r>
            <a:r>
              <a:rPr lang="ko-KR" altLang="en-US" dirty="0"/>
              <a:t>정보가 너무 많음에 따라 우리의 판단이 어려워질 때도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0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개인에 </a:t>
            </a:r>
            <a:r>
              <a:rPr lang="ko-KR" altLang="en-US" dirty="0" err="1"/>
              <a:t>맞춤화된</a:t>
            </a:r>
            <a:r>
              <a:rPr lang="ko-KR" altLang="en-US" dirty="0"/>
              <a:t> 음식점을 추천해주기로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0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상세입니다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A60B4-FC91-463C-BF0B-935B4BD6E3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5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78.png"/><Relationship Id="rId5" Type="http://schemas.openxmlformats.org/officeDocument/2006/relationships/image" Target="../media/image84.png"/><Relationship Id="rId10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77.png"/><Relationship Id="rId5" Type="http://schemas.openxmlformats.org/officeDocument/2006/relationships/image" Target="../media/image90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4.png"/><Relationship Id="rId5" Type="http://schemas.openxmlformats.org/officeDocument/2006/relationships/image" Target="../media/image85.png"/><Relationship Id="rId10" Type="http://schemas.openxmlformats.org/officeDocument/2006/relationships/image" Target="../media/image78.png"/><Relationship Id="rId4" Type="http://schemas.openxmlformats.org/officeDocument/2006/relationships/image" Target="../media/image95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4.png"/><Relationship Id="rId5" Type="http://schemas.openxmlformats.org/officeDocument/2006/relationships/image" Target="../media/image85.png"/><Relationship Id="rId10" Type="http://schemas.openxmlformats.org/officeDocument/2006/relationships/image" Target="../media/image78.png"/><Relationship Id="rId4" Type="http://schemas.openxmlformats.org/officeDocument/2006/relationships/image" Target="../media/image95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99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100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101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02.png"/><Relationship Id="rId18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5" Type="http://schemas.openxmlformats.org/officeDocument/2006/relationships/image" Target="../media/image98.png"/><Relationship Id="rId10" Type="http://schemas.openxmlformats.org/officeDocument/2006/relationships/image" Target="../media/image88.png"/><Relationship Id="rId4" Type="http://schemas.openxmlformats.org/officeDocument/2006/relationships/image" Target="../media/image95.png"/><Relationship Id="rId9" Type="http://schemas.openxmlformats.org/officeDocument/2006/relationships/image" Target="../media/image87.png"/><Relationship Id="rId1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103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104.png"/><Relationship Id="rId15" Type="http://schemas.openxmlformats.org/officeDocument/2006/relationships/image" Target="../media/image98.png"/><Relationship Id="rId10" Type="http://schemas.openxmlformats.org/officeDocument/2006/relationships/image" Target="../media/image87.png"/><Relationship Id="rId19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6.png"/><Relationship Id="rId18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8.png"/><Relationship Id="rId5" Type="http://schemas.openxmlformats.org/officeDocument/2006/relationships/image" Target="../media/image105.png"/><Relationship Id="rId15" Type="http://schemas.openxmlformats.org/officeDocument/2006/relationships/image" Target="../media/image99.png"/><Relationship Id="rId10" Type="http://schemas.openxmlformats.org/officeDocument/2006/relationships/image" Target="../media/image87.png"/><Relationship Id="rId19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06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95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08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109.pn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1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112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14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115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0.png"/><Relationship Id="rId9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78.png"/><Relationship Id="rId3" Type="http://schemas.openxmlformats.org/officeDocument/2006/relationships/image" Target="../media/image141.png"/><Relationship Id="rId21" Type="http://schemas.openxmlformats.org/officeDocument/2006/relationships/image" Target="../media/image157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4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19" Type="http://schemas.openxmlformats.org/officeDocument/2006/relationships/image" Target="../media/image155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56.png"/><Relationship Id="rId3" Type="http://schemas.openxmlformats.org/officeDocument/2006/relationships/image" Target="../media/image141.png"/><Relationship Id="rId7" Type="http://schemas.openxmlformats.org/officeDocument/2006/relationships/image" Target="../media/image158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78.png"/><Relationship Id="rId5" Type="http://schemas.openxmlformats.org/officeDocument/2006/relationships/image" Target="../media/image143.png"/><Relationship Id="rId15" Type="http://schemas.openxmlformats.org/officeDocument/2006/relationships/image" Target="../media/image161.png"/><Relationship Id="rId10" Type="http://schemas.openxmlformats.org/officeDocument/2006/relationships/image" Target="../media/image77.png"/><Relationship Id="rId4" Type="http://schemas.openxmlformats.org/officeDocument/2006/relationships/image" Target="../media/image142.png"/><Relationship Id="rId9" Type="http://schemas.openxmlformats.org/officeDocument/2006/relationships/image" Target="../media/image154.png"/><Relationship Id="rId1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6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54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78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54.png"/><Relationship Id="rId5" Type="http://schemas.openxmlformats.org/officeDocument/2006/relationships/image" Target="../media/image173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8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207.png"/><Relationship Id="rId21" Type="http://schemas.openxmlformats.org/officeDocument/2006/relationships/image" Target="../media/image223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3.png"/><Relationship Id="rId5" Type="http://schemas.openxmlformats.org/officeDocument/2006/relationships/image" Target="../media/image205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21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0.png"/><Relationship Id="rId18" Type="http://schemas.openxmlformats.org/officeDocument/2006/relationships/image" Target="../media/image52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5" Type="http://schemas.openxmlformats.org/officeDocument/2006/relationships/image" Target="../media/image45.png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5" Type="http://schemas.openxmlformats.org/officeDocument/2006/relationships/image" Target="../media/image45.png"/><Relationship Id="rId10" Type="http://schemas.openxmlformats.org/officeDocument/2006/relationships/image" Target="../media/image49.png"/><Relationship Id="rId19" Type="http://schemas.openxmlformats.org/officeDocument/2006/relationships/image" Target="../media/image54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3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3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0"/>
            <a:ext cx="18285714" cy="10295238"/>
            <a:chOff x="-19048" y="0"/>
            <a:chExt cx="18285714" cy="10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0"/>
              <a:ext cx="18285714" cy="10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50960" y="810869"/>
            <a:ext cx="25439624" cy="75143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8392" y="3599335"/>
            <a:ext cx="14823986" cy="7552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8818" y="939250"/>
            <a:ext cx="6183791" cy="15634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3621" y="7572098"/>
            <a:ext cx="1924943" cy="1078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9512" y="8313554"/>
            <a:ext cx="5591934" cy="1570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7002" y="1572457"/>
            <a:ext cx="11871710" cy="8713257"/>
            <a:chOff x="3207002" y="1572457"/>
            <a:chExt cx="11871710" cy="8713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7002" y="1572457"/>
              <a:ext cx="11871710" cy="8713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862" y="309874"/>
            <a:ext cx="6448000" cy="16485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96237" y="1461795"/>
            <a:ext cx="10142724" cy="8656125"/>
            <a:chOff x="4296237" y="1461795"/>
            <a:chExt cx="10142724" cy="86561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6237" y="1461795"/>
              <a:ext cx="10142724" cy="86561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5" y="239332"/>
            <a:ext cx="7165094" cy="18499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17968"/>
            <a:ext cx="17245378" cy="8364009"/>
            <a:chOff x="561905" y="1717968"/>
            <a:chExt cx="17245378" cy="8364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17968"/>
              <a:ext cx="17245378" cy="8364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1245514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17968"/>
            <a:ext cx="17245378" cy="8364009"/>
            <a:chOff x="561905" y="1717968"/>
            <a:chExt cx="17245378" cy="8364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17968"/>
              <a:ext cx="17245378" cy="8364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1245514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66303" y="2850394"/>
            <a:ext cx="4736124" cy="831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17968"/>
            <a:ext cx="17245378" cy="8364009"/>
            <a:chOff x="561905" y="1717968"/>
            <a:chExt cx="17245378" cy="8364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17968"/>
              <a:ext cx="17245378" cy="8364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1245514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1765" y="6020600"/>
            <a:ext cx="4839296" cy="8317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6303" y="2850394"/>
            <a:ext cx="4736124" cy="831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6190" y="1784061"/>
            <a:ext cx="17093966" cy="8199762"/>
            <a:chOff x="676190" y="1784061"/>
            <a:chExt cx="17093966" cy="8199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90" y="1784061"/>
              <a:ext cx="17093966" cy="8199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2049486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32695" y="2238275"/>
            <a:ext cx="3253505" cy="831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7988" y="143930"/>
            <a:ext cx="18357231" cy="51971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363" y="3760639"/>
            <a:ext cx="2547134" cy="3225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6379" y="3770163"/>
            <a:ext cx="2556667" cy="32060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1241" y="4810965"/>
            <a:ext cx="3332531" cy="9559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2192" y="5458297"/>
            <a:ext cx="2973697" cy="10873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0241" y="4810965"/>
            <a:ext cx="2895407" cy="955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00240" y="5458297"/>
            <a:ext cx="3282849" cy="22841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411" y="6618238"/>
            <a:ext cx="2556667" cy="32060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15427" y="6608714"/>
            <a:ext cx="2575744" cy="3225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50289" y="7659038"/>
            <a:ext cx="4110854" cy="9559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90288" y="8306370"/>
            <a:ext cx="2212611" cy="6883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79289" y="7659038"/>
            <a:ext cx="3744750" cy="9578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19288" y="8306373"/>
            <a:ext cx="3882992" cy="10873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5902" y="6441889"/>
            <a:ext cx="1710914" cy="4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97493" y="7823569"/>
            <a:ext cx="1487657" cy="6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5902" y="6441889"/>
            <a:ext cx="1710914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69647" y="1799919"/>
            <a:ext cx="1784914" cy="4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5902" y="6441889"/>
            <a:ext cx="1710914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97493" y="7823569"/>
            <a:ext cx="1487657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43961" y="7250342"/>
            <a:ext cx="1753781" cy="4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87162" y="5469270"/>
            <a:ext cx="1447086" cy="5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75902" y="6441889"/>
            <a:ext cx="1710914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97493" y="7823569"/>
            <a:ext cx="1487657" cy="60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69647" y="1799919"/>
            <a:ext cx="1784914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10094"/>
            <a:ext cx="17312127" cy="8192954"/>
            <a:chOff x="561905" y="1810094"/>
            <a:chExt cx="17312127" cy="8192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10094"/>
              <a:ext cx="17312127" cy="8192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1067" y="5482114"/>
            <a:ext cx="1897981" cy="4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020" y="1749652"/>
            <a:ext cx="1387638" cy="593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638" y="5601413"/>
            <a:ext cx="993257" cy="5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1152" y="5865698"/>
            <a:ext cx="1262543" cy="5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24402" y="6129984"/>
            <a:ext cx="1139571" cy="5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75902" y="6441889"/>
            <a:ext cx="1710914" cy="4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97493" y="7823569"/>
            <a:ext cx="1487657" cy="6000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669647" y="1799919"/>
            <a:ext cx="1784914" cy="4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43961" y="7250342"/>
            <a:ext cx="1753781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76111"/>
            <a:ext cx="17145810" cy="8144260"/>
            <a:chOff x="561905" y="1876111"/>
            <a:chExt cx="17145810" cy="81442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76111"/>
              <a:ext cx="17145810" cy="81442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3019133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4524" y="2736108"/>
            <a:ext cx="6460867" cy="831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04" y="1797497"/>
            <a:ext cx="17046506" cy="8216949"/>
            <a:chOff x="619604" y="1797497"/>
            <a:chExt cx="17046506" cy="821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04" y="1797497"/>
              <a:ext cx="17046506" cy="82169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2177657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25990" y="2101190"/>
            <a:ext cx="6021629" cy="9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855183"/>
            <a:ext cx="17006927" cy="8118150"/>
            <a:chOff x="561905" y="1855183"/>
            <a:chExt cx="17006927" cy="8118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855183"/>
              <a:ext cx="17006927" cy="81181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2458810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4242" y="5186111"/>
            <a:ext cx="6206944" cy="13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9320" y="1438765"/>
            <a:ext cx="6195390" cy="58215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9787" y="4879158"/>
            <a:ext cx="11668680" cy="21060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6908" y="6511241"/>
            <a:ext cx="11047655" cy="1565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88214"/>
            <a:ext cx="17145840" cy="8157669"/>
            <a:chOff x="561905" y="1788214"/>
            <a:chExt cx="17145840" cy="815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88214"/>
              <a:ext cx="17145840" cy="81576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862" y="309874"/>
            <a:ext cx="11911190" cy="164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473" y="3838079"/>
            <a:ext cx="1755190" cy="5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2126" y="4401965"/>
            <a:ext cx="2071895" cy="5380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364" y="4964683"/>
            <a:ext cx="1988943" cy="5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336" y="5540449"/>
            <a:ext cx="2072695" cy="5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41666" y="2385714"/>
            <a:ext cx="6208734" cy="13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4057" y="3286905"/>
            <a:ext cx="2075048" cy="5857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33089" y="251920"/>
            <a:ext cx="13819535" cy="9781874"/>
            <a:chOff x="2233089" y="251920"/>
            <a:chExt cx="13819535" cy="9781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3089" y="251920"/>
              <a:ext cx="13819535" cy="9781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5" y="239332"/>
            <a:ext cx="3385846" cy="17035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2237412"/>
            <a:ext cx="8661905" cy="6097981"/>
            <a:chOff x="952381" y="2237412"/>
            <a:chExt cx="8661905" cy="60979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81" y="2237412"/>
              <a:ext cx="8661905" cy="6097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6158" y="1884800"/>
            <a:ext cx="7047563" cy="6450593"/>
            <a:chOff x="10116158" y="1884800"/>
            <a:chExt cx="7047563" cy="64505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6158" y="1884800"/>
              <a:ext cx="7047563" cy="64505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862" y="309874"/>
            <a:ext cx="11050829" cy="16485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134" y="8752991"/>
            <a:ext cx="12295809" cy="1161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EB32E6-4D57-6FF0-81BB-67DAF0254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8551" y="4681473"/>
            <a:ext cx="1590897" cy="924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D343A5-4AE8-29AF-768F-87226BF87E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57950"/>
            <a:ext cx="1276506" cy="6994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36100" y="1735842"/>
            <a:ext cx="14413514" cy="6324918"/>
            <a:chOff x="1936100" y="1735842"/>
            <a:chExt cx="14413514" cy="6324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100" y="1735842"/>
              <a:ext cx="14413514" cy="6324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1075162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1164" y="7945195"/>
            <a:ext cx="3962963" cy="8895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1057" y="8634415"/>
            <a:ext cx="13429514" cy="16952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87015"/>
            <a:ext cx="8003461" cy="8003461"/>
            <a:chOff x="561905" y="1787015"/>
            <a:chExt cx="8003461" cy="8003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87015"/>
              <a:ext cx="8003461" cy="80034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5203" y="3752381"/>
            <a:ext cx="9557753" cy="13142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1905" y="1787015"/>
            <a:ext cx="8003461" cy="8003461"/>
            <a:chOff x="561905" y="1787015"/>
            <a:chExt cx="8003461" cy="8003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905" y="1787015"/>
              <a:ext cx="8003461" cy="80034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5203" y="3752381"/>
            <a:ext cx="9557753" cy="13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1394" y="5323984"/>
            <a:ext cx="9657620" cy="20544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0546" y="3508216"/>
            <a:ext cx="14261791" cy="5142109"/>
            <a:chOff x="1710546" y="3508216"/>
            <a:chExt cx="14261791" cy="51421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0546" y="3508216"/>
              <a:ext cx="14261791" cy="51421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6736" y="2031743"/>
            <a:ext cx="7424410" cy="132063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5884" y="3603454"/>
            <a:ext cx="15058199" cy="5284632"/>
            <a:chOff x="1535884" y="3603454"/>
            <a:chExt cx="15058199" cy="5284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884" y="3603454"/>
              <a:ext cx="15058199" cy="5284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6794" y="2069838"/>
            <a:ext cx="17149410" cy="13206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9549" y="1977492"/>
            <a:ext cx="13126616" cy="5345972"/>
            <a:chOff x="2579549" y="1977492"/>
            <a:chExt cx="13126616" cy="5345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9549" y="1977492"/>
              <a:ext cx="13126616" cy="5345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579" y="7332990"/>
            <a:ext cx="12966162" cy="9904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9549" y="1977492"/>
            <a:ext cx="13126616" cy="5345972"/>
            <a:chOff x="2579549" y="1977492"/>
            <a:chExt cx="13126616" cy="5345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9549" y="1977492"/>
              <a:ext cx="13126616" cy="5345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141" y="8088219"/>
            <a:ext cx="17646524" cy="1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579" y="7332990"/>
            <a:ext cx="12966162" cy="9904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38985" y="442282"/>
            <a:ext cx="4395204" cy="526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0005" y="1334281"/>
            <a:ext cx="7514781" cy="1648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6229" y="3589331"/>
            <a:ext cx="3803133" cy="3803133"/>
            <a:chOff x="8536229" y="3589331"/>
            <a:chExt cx="3803133" cy="3803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6229" y="3589331"/>
              <a:ext cx="3803133" cy="38031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8787" y="5272926"/>
            <a:ext cx="2136190" cy="10824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3378" y="3954516"/>
            <a:ext cx="3180581" cy="2231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4410" y="4738667"/>
            <a:ext cx="5013286" cy="2241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12127" y="2952481"/>
            <a:ext cx="6479943" cy="36685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29914" y="6447743"/>
            <a:ext cx="3753933" cy="6581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65277" y="116184"/>
            <a:ext cx="1349700" cy="12712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707" y="3479498"/>
            <a:ext cx="7566295" cy="50451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0742" y="6879094"/>
            <a:ext cx="3272214" cy="9036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33579" y="6108823"/>
            <a:ext cx="2539728" cy="543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60226" y="6475916"/>
            <a:ext cx="2395938" cy="663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40444" y="5474326"/>
            <a:ext cx="1155733" cy="7184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9549" y="1977492"/>
            <a:ext cx="13126616" cy="5345972"/>
            <a:chOff x="2579549" y="1977492"/>
            <a:chExt cx="13126616" cy="53459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9549" y="1977492"/>
              <a:ext cx="13126616" cy="53459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614" y="232827"/>
            <a:ext cx="16415314" cy="1859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12" y="9276190"/>
            <a:ext cx="13527371" cy="9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141" y="8088219"/>
            <a:ext cx="17646524" cy="14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8579" y="7332990"/>
            <a:ext cx="12966162" cy="9904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6108" y="2701299"/>
            <a:ext cx="6171429" cy="6171429"/>
            <a:chOff x="9436108" y="2701299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3212" y="18402"/>
              <a:ext cx="12342857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6108" y="270129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41207" y="5671489"/>
            <a:ext cx="1446690" cy="1366319"/>
            <a:chOff x="4041207" y="5671489"/>
            <a:chExt cx="1446690" cy="136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7043" y="5077512"/>
              <a:ext cx="2893380" cy="273263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1207" y="5671489"/>
              <a:ext cx="1446690" cy="1366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7175" y="4812065"/>
            <a:ext cx="5471468" cy="107143"/>
            <a:chOff x="5047175" y="4812065"/>
            <a:chExt cx="5471468" cy="10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80000">
              <a:off x="5047175" y="4812065"/>
              <a:ext cx="5471468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4032" y="4843233"/>
            <a:ext cx="6524509" cy="107143"/>
            <a:chOff x="5144032" y="4843233"/>
            <a:chExt cx="6524509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5144032" y="4843233"/>
              <a:ext cx="6524509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0335" y="6017259"/>
            <a:ext cx="4604369" cy="107143"/>
            <a:chOff x="5470335" y="6017259"/>
            <a:chExt cx="4604369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20000">
              <a:off x="5470335" y="6017259"/>
              <a:ext cx="4604369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013" y="6671805"/>
            <a:ext cx="4629013" cy="107143"/>
            <a:chOff x="5458013" y="6671805"/>
            <a:chExt cx="4629013" cy="10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5458013" y="6671805"/>
              <a:ext cx="4629013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94037" y="4832844"/>
            <a:ext cx="7629694" cy="107143"/>
            <a:chOff x="5194037" y="4832844"/>
            <a:chExt cx="7629694" cy="1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80000">
              <a:off x="5194037" y="4832844"/>
              <a:ext cx="7629694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2663" y="5414662"/>
            <a:ext cx="4920494" cy="107143"/>
            <a:chOff x="5322663" y="5414662"/>
            <a:chExt cx="4920494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60000">
              <a:off x="5322663" y="5414662"/>
              <a:ext cx="4920494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8139" y="6640636"/>
            <a:ext cx="5855514" cy="107143"/>
            <a:chOff x="5468139" y="6640636"/>
            <a:chExt cx="5855514" cy="10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20000">
              <a:off x="5468139" y="6640636"/>
              <a:ext cx="5855514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55799" y="5414662"/>
            <a:ext cx="6080195" cy="107143"/>
            <a:chOff x="5355799" y="5414662"/>
            <a:chExt cx="6080195" cy="10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20000">
              <a:off x="5355799" y="5414662"/>
              <a:ext cx="6080195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00861" y="3726732"/>
            <a:ext cx="7075809" cy="35714"/>
            <a:chOff x="1800861" y="3726732"/>
            <a:chExt cx="7075809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0861" y="3726732"/>
              <a:ext cx="7075809" cy="35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4614" y="232827"/>
            <a:ext cx="17308771" cy="18593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455467" y="7127159"/>
            <a:ext cx="8952087" cy="16679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71533" y="8962076"/>
            <a:ext cx="11258363" cy="143999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58476" y="2914819"/>
            <a:ext cx="7541066" cy="112621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6108" y="2701299"/>
            <a:ext cx="6171429" cy="6171429"/>
            <a:chOff x="9436108" y="2701299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3212" y="18402"/>
              <a:ext cx="12342857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6108" y="270129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4277" y="5650710"/>
            <a:ext cx="1446690" cy="1366319"/>
            <a:chOff x="4094277" y="5650710"/>
            <a:chExt cx="1446690" cy="136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0114" y="5056732"/>
              <a:ext cx="2893380" cy="273263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4277" y="5650710"/>
              <a:ext cx="1446690" cy="1366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009" y="4259461"/>
            <a:ext cx="6578219" cy="35714"/>
            <a:chOff x="1705009" y="4259461"/>
            <a:chExt cx="6578219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5009" y="4259461"/>
              <a:ext cx="6578219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2041" y="3069264"/>
            <a:ext cx="582152" cy="500710"/>
            <a:chOff x="9792041" y="3069264"/>
            <a:chExt cx="582152" cy="5007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2041" y="3069264"/>
              <a:ext cx="582152" cy="500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32409" y="5536658"/>
            <a:ext cx="582152" cy="500710"/>
            <a:chOff x="11032409" y="5536658"/>
            <a:chExt cx="582152" cy="5007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2409" y="5536658"/>
              <a:ext cx="582152" cy="500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2474" y="6814452"/>
            <a:ext cx="582152" cy="500710"/>
            <a:chOff x="13492474" y="6814452"/>
            <a:chExt cx="582152" cy="5007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2474" y="6814452"/>
              <a:ext cx="582152" cy="5007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2474" y="4328685"/>
            <a:ext cx="582152" cy="500710"/>
            <a:chOff x="13492474" y="4328685"/>
            <a:chExt cx="582152" cy="5007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2474" y="4328685"/>
              <a:ext cx="582152" cy="5007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0747" y="8021655"/>
            <a:ext cx="582152" cy="500710"/>
            <a:chOff x="12230747" y="8021655"/>
            <a:chExt cx="582152" cy="5007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0747" y="8021655"/>
              <a:ext cx="582152" cy="50071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614" y="232827"/>
            <a:ext cx="17308771" cy="18593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216" y="7051267"/>
            <a:ext cx="8952087" cy="16679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1533" y="8962076"/>
            <a:ext cx="11258363" cy="14399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1199" y="3431039"/>
            <a:ext cx="7061277" cy="11325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14391" y="5365068"/>
            <a:ext cx="1806462" cy="1937604"/>
            <a:chOff x="3914391" y="5365068"/>
            <a:chExt cx="1806462" cy="19376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14391" y="5365068"/>
              <a:ext cx="1806462" cy="1937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85333" y="3677922"/>
            <a:ext cx="3923738" cy="3923738"/>
            <a:chOff x="3285333" y="3677922"/>
            <a:chExt cx="3923738" cy="3923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333" y="3677922"/>
              <a:ext cx="3923738" cy="3923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5290" y="2887886"/>
            <a:ext cx="4921993" cy="4921993"/>
            <a:chOff x="10465290" y="2887886"/>
            <a:chExt cx="4921993" cy="4921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290" y="2887886"/>
              <a:ext cx="4921993" cy="49219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9648" y="4542065"/>
            <a:ext cx="2195451" cy="2195451"/>
            <a:chOff x="8009648" y="4542065"/>
            <a:chExt cx="2195451" cy="2195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9648" y="4542065"/>
              <a:ext cx="2195451" cy="21954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614" y="232827"/>
            <a:ext cx="17308771" cy="185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76171" y="1843734"/>
            <a:ext cx="12623857" cy="15376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470" y="7860787"/>
            <a:ext cx="8542144" cy="15518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5171" y="7964683"/>
            <a:ext cx="8367620" cy="14399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4795" y="2735293"/>
            <a:ext cx="9615781" cy="5043700"/>
            <a:chOff x="944795" y="2735293"/>
            <a:chExt cx="9615781" cy="5043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795" y="2735293"/>
              <a:ext cx="9615781" cy="5043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72443" y="3555497"/>
            <a:ext cx="6117027" cy="3403291"/>
            <a:chOff x="10972443" y="3555497"/>
            <a:chExt cx="6117027" cy="34032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2443" y="3555497"/>
              <a:ext cx="6117027" cy="34032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614" y="232827"/>
            <a:ext cx="17308771" cy="18593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60048" y="8109469"/>
            <a:ext cx="19360029" cy="141437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0662" y="3281839"/>
            <a:ext cx="3004958" cy="4899114"/>
            <a:chOff x="4800662" y="3281839"/>
            <a:chExt cx="3004958" cy="4899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62" y="3281839"/>
              <a:ext cx="3004958" cy="48991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2124" y="3394509"/>
            <a:ext cx="6255144" cy="4755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3439" y="5451602"/>
            <a:ext cx="500430" cy="559586"/>
            <a:chOff x="4073439" y="5451602"/>
            <a:chExt cx="500430" cy="5595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3439" y="5451602"/>
              <a:ext cx="500430" cy="559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5292" y="5247199"/>
            <a:ext cx="2819977" cy="899559"/>
            <a:chOff x="8805292" y="5247199"/>
            <a:chExt cx="2819977" cy="8995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20807" y="5247199"/>
              <a:ext cx="804462" cy="899559"/>
              <a:chOff x="10820807" y="5247199"/>
              <a:chExt cx="804462" cy="8995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20807" y="5247199"/>
                <a:ext cx="804462" cy="89955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05292" y="5609714"/>
              <a:ext cx="2809711" cy="169863"/>
              <a:chOff x="8805292" y="5609714"/>
              <a:chExt cx="2809711" cy="1698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05292" y="5609714"/>
                <a:ext cx="2809711" cy="16986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5027" y="3281839"/>
            <a:ext cx="2545789" cy="4899114"/>
            <a:chOff x="1305027" y="3281839"/>
            <a:chExt cx="2545789" cy="4899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027" y="3281839"/>
              <a:ext cx="2545789" cy="4899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49245" y="4008736"/>
            <a:ext cx="1229898" cy="868163"/>
            <a:chOff x="16249245" y="4008736"/>
            <a:chExt cx="1229898" cy="8681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49245" y="4008736"/>
              <a:ext cx="1229898" cy="868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60405" y="6712068"/>
            <a:ext cx="4238258" cy="57143"/>
            <a:chOff x="12760405" y="6712068"/>
            <a:chExt cx="4238258" cy="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60405" y="6712068"/>
              <a:ext cx="4238258" cy="5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4614" y="232827"/>
            <a:ext cx="17308771" cy="18593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3318" y="442282"/>
            <a:ext cx="4901471" cy="5263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15389" y="124914"/>
            <a:ext cx="974699" cy="12581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84516" y="3394511"/>
            <a:ext cx="4968267" cy="47553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6301" y="6408633"/>
            <a:ext cx="3862645" cy="14184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06009" y="4469160"/>
            <a:ext cx="5723349" cy="240149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69320" y="1438765"/>
            <a:ext cx="6214457" cy="58215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7008" y="4879158"/>
            <a:ext cx="11669138" cy="21060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5593" y="6511241"/>
            <a:ext cx="12980646" cy="9961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574" y="6511241"/>
            <a:ext cx="5546446" cy="1565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7459" y="1438765"/>
            <a:ext cx="4635190" cy="58215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0482" y="4879158"/>
            <a:ext cx="8319576" cy="21060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50845" y="2274111"/>
            <a:ext cx="1655214" cy="1655214"/>
            <a:chOff x="8150845" y="2274111"/>
            <a:chExt cx="1655214" cy="1655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0845" y="2274111"/>
              <a:ext cx="1655214" cy="1655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6575" y="2643966"/>
            <a:ext cx="1051912" cy="1051912"/>
            <a:chOff x="8536575" y="2643966"/>
            <a:chExt cx="1051912" cy="1051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575" y="2643966"/>
              <a:ext cx="1051912" cy="1051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5131" y="3101718"/>
            <a:ext cx="5485714" cy="71429"/>
            <a:chOff x="2665131" y="3101718"/>
            <a:chExt cx="5485714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5131" y="3101718"/>
              <a:ext cx="5485714" cy="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910" y="309874"/>
            <a:ext cx="7994505" cy="16485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6073" y="3044536"/>
            <a:ext cx="3507813" cy="971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4205" y="2385285"/>
            <a:ext cx="5492870" cy="971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3775" y="5009460"/>
            <a:ext cx="6248520" cy="71429"/>
            <a:chOff x="9723775" y="5009460"/>
            <a:chExt cx="6248520" cy="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3775" y="5009460"/>
              <a:ext cx="6248520" cy="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8791" y="5011830"/>
            <a:ext cx="5706622" cy="9714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2855" y="4360243"/>
            <a:ext cx="6064898" cy="971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698" y="6964644"/>
            <a:ext cx="6788199" cy="71429"/>
            <a:chOff x="1362698" y="6964644"/>
            <a:chExt cx="6788199" cy="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698" y="6964644"/>
              <a:ext cx="678819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50845" y="4227431"/>
            <a:ext cx="1655214" cy="1655214"/>
            <a:chOff x="8150845" y="4227431"/>
            <a:chExt cx="1655214" cy="1655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0845" y="4227431"/>
              <a:ext cx="1655214" cy="1655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6575" y="4597287"/>
            <a:ext cx="1051912" cy="1051912"/>
            <a:chOff x="8536575" y="4597287"/>
            <a:chExt cx="1051912" cy="10519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575" y="4597287"/>
              <a:ext cx="1051912" cy="1051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0845" y="6139978"/>
            <a:ext cx="1655214" cy="1655214"/>
            <a:chOff x="8150845" y="6139978"/>
            <a:chExt cx="1655214" cy="16552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0845" y="6139978"/>
              <a:ext cx="1655214" cy="1655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6575" y="6509834"/>
            <a:ext cx="1051912" cy="1051912"/>
            <a:chOff x="8536575" y="6509834"/>
            <a:chExt cx="1051912" cy="10519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575" y="6509834"/>
              <a:ext cx="1051912" cy="10519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8900" y="6945218"/>
            <a:ext cx="6757346" cy="9714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0297" y="6297468"/>
            <a:ext cx="5798241" cy="9714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23775" y="8819965"/>
            <a:ext cx="6248520" cy="71429"/>
            <a:chOff x="9723775" y="8819965"/>
            <a:chExt cx="6248520" cy="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3775" y="8819965"/>
              <a:ext cx="6248520" cy="7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2632" y="8822333"/>
            <a:ext cx="5267898" cy="97143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26180" y="8170752"/>
            <a:ext cx="5548308" cy="97143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50845" y="8037937"/>
            <a:ext cx="1655214" cy="1655214"/>
            <a:chOff x="8150845" y="8037937"/>
            <a:chExt cx="1655214" cy="16552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0845" y="8037937"/>
              <a:ext cx="1655214" cy="16552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36575" y="8407792"/>
            <a:ext cx="1051912" cy="1051912"/>
            <a:chOff x="8536575" y="8407792"/>
            <a:chExt cx="1051912" cy="10519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575" y="8407792"/>
              <a:ext cx="1051912" cy="10519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8803" y="4045417"/>
            <a:ext cx="366853" cy="71429"/>
            <a:chOff x="8778803" y="4045417"/>
            <a:chExt cx="366853" cy="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8778803" y="4045417"/>
              <a:ext cx="366853" cy="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95026" y="5952280"/>
            <a:ext cx="366853" cy="71429"/>
            <a:chOff x="8795026" y="5952280"/>
            <a:chExt cx="366853" cy="7142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8795026" y="5952280"/>
              <a:ext cx="366853" cy="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32337" y="7913730"/>
            <a:ext cx="366853" cy="71429"/>
            <a:chOff x="8832337" y="7913730"/>
            <a:chExt cx="366853" cy="7142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8832337" y="7913730"/>
              <a:ext cx="366853" cy="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80952" y="398669"/>
            <a:ext cx="2926761" cy="563319"/>
            <a:chOff x="14780952" y="398669"/>
            <a:chExt cx="2926761" cy="5633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6413" y="442282"/>
              <a:ext cx="3917452" cy="52635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65246" y="124914"/>
              <a:ext cx="1359242" cy="1258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3218" y="-1023091"/>
            <a:ext cx="3822070" cy="3784995"/>
            <a:chOff x="-993218" y="-1023091"/>
            <a:chExt cx="3822070" cy="37849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93218" y="-1023091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82641" y="1781875"/>
            <a:ext cx="9128769" cy="3903493"/>
            <a:chOff x="-1282641" y="1781875"/>
            <a:chExt cx="9128769" cy="39034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82641" y="1781875"/>
              <a:ext cx="9128769" cy="39034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80952" y="398669"/>
            <a:ext cx="2926761" cy="563319"/>
            <a:chOff x="14780952" y="398669"/>
            <a:chExt cx="2926761" cy="5633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76413" y="442282"/>
              <a:ext cx="3917452" cy="5263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5246" y="124914"/>
              <a:ext cx="1359242" cy="1258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6182" y="5350916"/>
            <a:ext cx="9421080" cy="3903493"/>
            <a:chOff x="9806182" y="5350916"/>
            <a:chExt cx="9421080" cy="39034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6182" y="5350916"/>
              <a:ext cx="9421080" cy="39034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42997" y="8259159"/>
            <a:ext cx="3822070" cy="3784995"/>
            <a:chOff x="14642997" y="8259159"/>
            <a:chExt cx="3822070" cy="3784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2997" y="8259159"/>
              <a:ext cx="3822070" cy="3784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8928" y="2115835"/>
            <a:ext cx="5527858" cy="2763929"/>
            <a:chOff x="6378928" y="2115835"/>
            <a:chExt cx="5527858" cy="27639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8928" y="2115835"/>
              <a:ext cx="5527858" cy="27639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1337" y="2329730"/>
            <a:ext cx="1639508" cy="2298044"/>
            <a:chOff x="10381337" y="2329730"/>
            <a:chExt cx="1639508" cy="22980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1337" y="2329730"/>
              <a:ext cx="1639508" cy="22980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77693" y="2761905"/>
            <a:ext cx="1796649" cy="1796649"/>
            <a:chOff x="12477693" y="2761905"/>
            <a:chExt cx="1796649" cy="17966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7693" y="2761905"/>
              <a:ext cx="1796649" cy="1796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74342" y="2553800"/>
            <a:ext cx="4190725" cy="2359642"/>
            <a:chOff x="14274342" y="2553800"/>
            <a:chExt cx="4190725" cy="23596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74342" y="2553800"/>
              <a:ext cx="4190725" cy="23596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961" y="8075472"/>
            <a:ext cx="3727781" cy="1760977"/>
            <a:chOff x="964961" y="8075472"/>
            <a:chExt cx="3727781" cy="17609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961" y="8075472"/>
              <a:ext cx="3727781" cy="17609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85907" y="8113567"/>
            <a:ext cx="3424617" cy="1917785"/>
            <a:chOff x="5185907" y="8113567"/>
            <a:chExt cx="3424617" cy="19177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5907" y="8113567"/>
              <a:ext cx="3424617" cy="1917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9048" y="6188835"/>
            <a:ext cx="3070786" cy="1719640"/>
            <a:chOff x="-19048" y="6188835"/>
            <a:chExt cx="3070786" cy="17196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9048" y="6188835"/>
              <a:ext cx="3070786" cy="17196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65079" y="1688889"/>
            <a:ext cx="4133845" cy="4067529"/>
            <a:chOff x="3765079" y="1688889"/>
            <a:chExt cx="4133845" cy="40675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5079" y="1688889"/>
              <a:ext cx="4133845" cy="40675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64485" y="6341977"/>
            <a:ext cx="3915520" cy="1413356"/>
            <a:chOff x="5664485" y="6341977"/>
            <a:chExt cx="3915520" cy="14133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4485" y="6341977"/>
              <a:ext cx="3915520" cy="14133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28852" y="6347713"/>
            <a:ext cx="2902621" cy="1401885"/>
            <a:chOff x="2828852" y="6347713"/>
            <a:chExt cx="2902621" cy="14018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8852" y="6347713"/>
              <a:ext cx="2902621" cy="140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787134" y="5293773"/>
            <a:ext cx="4073182" cy="4030899"/>
            <a:chOff x="9787134" y="5293773"/>
            <a:chExt cx="4073182" cy="403089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87134" y="5293773"/>
              <a:ext cx="4073182" cy="403089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80489" y="6646278"/>
            <a:ext cx="3656925" cy="14560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28262" y="3077237"/>
            <a:ext cx="4044591" cy="14560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1910" y="309874"/>
            <a:ext cx="9648190" cy="1648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8985" y="442282"/>
            <a:ext cx="4395204" cy="526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005" y="1334281"/>
            <a:ext cx="7514781" cy="16485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277" y="116184"/>
            <a:ext cx="1349700" cy="12712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707" y="3479498"/>
            <a:ext cx="7566295" cy="5045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6229" y="3589331"/>
            <a:ext cx="3803133" cy="3803133"/>
            <a:chOff x="8536229" y="3589331"/>
            <a:chExt cx="3803133" cy="3803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6229" y="3589331"/>
              <a:ext cx="3803133" cy="38031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0025" y="5272926"/>
            <a:ext cx="2192476" cy="1082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3378" y="3992612"/>
            <a:ext cx="3180581" cy="2231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84410" y="4738667"/>
            <a:ext cx="5013286" cy="2241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81117" y="2952481"/>
            <a:ext cx="6572971" cy="3668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9914" y="6447743"/>
            <a:ext cx="3753933" cy="65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0742" y="6879094"/>
            <a:ext cx="3272214" cy="9036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4804" y="6108823"/>
            <a:ext cx="3104899" cy="543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60226" y="6475916"/>
            <a:ext cx="2395938" cy="6630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98412" y="3394335"/>
            <a:ext cx="9679785" cy="4555193"/>
            <a:chOff x="8298412" y="3394335"/>
            <a:chExt cx="9679785" cy="4555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98412" y="3394335"/>
              <a:ext cx="9679785" cy="45551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27939" y="5474326"/>
            <a:ext cx="1193248" cy="71847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098" y="644434"/>
            <a:ext cx="11297024" cy="106035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58166" y="1337433"/>
            <a:ext cx="11962810" cy="1118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39271" y="8547806"/>
            <a:ext cx="6775237" cy="12242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8985" y="442282"/>
            <a:ext cx="4395204" cy="526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005" y="1334281"/>
            <a:ext cx="7514781" cy="16485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277" y="116184"/>
            <a:ext cx="1349700" cy="12712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8707" y="3479498"/>
            <a:ext cx="7566295" cy="5045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59010" y="2684402"/>
            <a:ext cx="5612991" cy="5612991"/>
            <a:chOff x="11159010" y="2684402"/>
            <a:chExt cx="5612991" cy="5612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9010" y="2684402"/>
              <a:ext cx="5612991" cy="5612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6229" y="3589331"/>
            <a:ext cx="3803133" cy="3803133"/>
            <a:chOff x="8536229" y="3589331"/>
            <a:chExt cx="3803133" cy="38031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6229" y="3589331"/>
              <a:ext cx="3803133" cy="38031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0025" y="5272926"/>
            <a:ext cx="2192476" cy="1082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3378" y="3992612"/>
            <a:ext cx="3180581" cy="2231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84410" y="4738667"/>
            <a:ext cx="5013286" cy="2241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81117" y="2952481"/>
            <a:ext cx="6572971" cy="3668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9914" y="6447743"/>
            <a:ext cx="3753933" cy="6581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10742" y="6879094"/>
            <a:ext cx="3272214" cy="9036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4804" y="6108823"/>
            <a:ext cx="3104899" cy="543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60226" y="6475916"/>
            <a:ext cx="2395938" cy="6630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27939" y="5474326"/>
            <a:ext cx="1193248" cy="718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38095" y="3275605"/>
            <a:ext cx="8978507" cy="4968107"/>
            <a:chOff x="8438095" y="3275605"/>
            <a:chExt cx="8978507" cy="49681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8095" y="3275605"/>
              <a:ext cx="8978507" cy="49681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20638" y="8430982"/>
            <a:ext cx="9358124" cy="1980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8985" y="442282"/>
            <a:ext cx="4395204" cy="5263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005" y="1334281"/>
            <a:ext cx="7514781" cy="16485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277" y="116184"/>
            <a:ext cx="1349700" cy="12712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9660" y="3855202"/>
            <a:ext cx="7507000" cy="4541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76467" y="2181692"/>
            <a:ext cx="3511331" cy="1058209"/>
            <a:chOff x="8676467" y="2181692"/>
            <a:chExt cx="3511331" cy="10582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8676467" y="2181692"/>
              <a:ext cx="3511331" cy="1058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9076" y="1866837"/>
            <a:ext cx="3511357" cy="1089171"/>
            <a:chOff x="11719076" y="1866837"/>
            <a:chExt cx="3511357" cy="10891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11719076" y="1866837"/>
              <a:ext cx="3511357" cy="1089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8910" y="3570387"/>
            <a:ext cx="2127918" cy="1912432"/>
            <a:chOff x="9748910" y="3570387"/>
            <a:chExt cx="2127918" cy="19124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440000">
              <a:off x="9748910" y="3570387"/>
              <a:ext cx="2127918" cy="1912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1171" y="2481342"/>
            <a:ext cx="2762621" cy="1369140"/>
            <a:chOff x="15181171" y="2481342"/>
            <a:chExt cx="2762621" cy="13691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220000">
              <a:off x="15181171" y="2481342"/>
              <a:ext cx="2762621" cy="13691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37621" y="6470557"/>
            <a:ext cx="4385543" cy="1063162"/>
            <a:chOff x="13537621" y="6470557"/>
            <a:chExt cx="4385543" cy="10631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00000">
              <a:off x="13537621" y="6470557"/>
              <a:ext cx="4385543" cy="1063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4245" y="6132965"/>
            <a:ext cx="3527760" cy="1205918"/>
            <a:chOff x="9854245" y="6132965"/>
            <a:chExt cx="3527760" cy="1205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40000">
              <a:off x="9854245" y="6132965"/>
              <a:ext cx="3527760" cy="1205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65726" y="3408040"/>
            <a:ext cx="2404679" cy="1817490"/>
            <a:chOff x="11665726" y="3408040"/>
            <a:chExt cx="2404679" cy="18174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">
              <a:off x="11665726" y="3408040"/>
              <a:ext cx="2404679" cy="181749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7305" y="8430981"/>
            <a:ext cx="9291457" cy="19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29553" y="3026587"/>
            <a:ext cx="1835562" cy="1876903"/>
            <a:chOff x="14129553" y="3026587"/>
            <a:chExt cx="1835562" cy="18769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60000">
              <a:off x="14129553" y="3026587"/>
              <a:ext cx="1835562" cy="1876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03897" y="5451476"/>
            <a:ext cx="3557521" cy="762850"/>
            <a:chOff x="12203897" y="5451476"/>
            <a:chExt cx="3557521" cy="7628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60000">
              <a:off x="12203897" y="5451476"/>
              <a:ext cx="3557521" cy="762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011" y="3060680"/>
            <a:ext cx="14895692" cy="5362449"/>
            <a:chOff x="1695011" y="3060680"/>
            <a:chExt cx="14895692" cy="5362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011" y="3060680"/>
              <a:ext cx="14895692" cy="53624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38985" y="442282"/>
            <a:ext cx="4395204" cy="5263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277" y="116184"/>
            <a:ext cx="1349700" cy="12712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2176" y="8745137"/>
            <a:ext cx="14695914" cy="14171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005" y="1334281"/>
            <a:ext cx="7145419" cy="1648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9050" y="6511241"/>
            <a:ext cx="4718208" cy="32754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459" y="1438765"/>
            <a:ext cx="4606590" cy="58215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482" y="4879158"/>
            <a:ext cx="6424157" cy="21060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사용자 지정</PresentationFormat>
  <Paragraphs>116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HASEONG JUNG</cp:lastModifiedBy>
  <cp:revision>2</cp:revision>
  <dcterms:created xsi:type="dcterms:W3CDTF">2024-01-04T19:21:11Z</dcterms:created>
  <dcterms:modified xsi:type="dcterms:W3CDTF">2024-01-04T10:44:29Z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2024-01-04T10:43:50Z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dde10d97-d215-4c45-9dac-3a635e4dd79e</vt:lpwstr>
  </property>
  <property fmtid="{D5CDD505-2E9C-101B-9397-08002B2CF9AE}" pid="7" name="MSIP_Label_defa4170-0d19-0005-0004-bc88714345d2_ActionId">
    <vt:lpwstr>8b90d1a2-15cf-4e1d-ba94-dae3d06fc511</vt:lpwstr>
  </property>
  <property fmtid="{D5CDD505-2E9C-101B-9397-08002B2CF9AE}" pid="8" name="MSIP_Label_defa4170-0d19-0005-0004-bc88714345d2_ContentBits">
    <vt:lpwstr>0</vt:lpwstr>
  </property>
</Properties>
</file>